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3" r:id="rId4"/>
  </p:sldMasterIdLst>
  <p:notesMasterIdLst>
    <p:notesMasterId r:id="rId13"/>
  </p:notesMasterIdLst>
  <p:handoutMasterIdLst>
    <p:handoutMasterId r:id="rId14"/>
  </p:handoutMasterIdLst>
  <p:sldIdLst>
    <p:sldId id="1602" r:id="rId5"/>
    <p:sldId id="1598" r:id="rId6"/>
    <p:sldId id="1591" r:id="rId7"/>
    <p:sldId id="1600" r:id="rId8"/>
    <p:sldId id="1601" r:id="rId9"/>
    <p:sldId id="1596" r:id="rId10"/>
    <p:sldId id="1590" r:id="rId11"/>
    <p:sldId id="1577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2"/>
            <p14:sldId id="1598"/>
          </p14:sldIdLst>
        </p14:section>
        <p14:section name="Advanced Teams Bot capabilities" id="{FCAE9590-1FC3-4C3E-988E-3DAD4BC4CA4C}">
          <p14:sldIdLst>
            <p14:sldId id="1591"/>
            <p14:sldId id="1600"/>
            <p14:sldId id="1601"/>
            <p14:sldId id="1596"/>
            <p14:sldId id="1590"/>
          </p14:sldIdLst>
        </p14:section>
        <p14:section name="Summary" id="{2374C0DF-0261-42A5-9F32-BDACB2532B76}">
          <p14:sldIdLst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EDF1"/>
    <a:srgbClr val="2F2F2F"/>
    <a:srgbClr val="787878"/>
    <a:srgbClr val="595959"/>
    <a:srgbClr val="A6A6A6"/>
    <a:srgbClr val="7F7F7F"/>
    <a:srgbClr val="00BCF2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1" autoAdjust="0"/>
    <p:restoredTop sz="78539" autoAdjust="0"/>
  </p:normalViewPr>
  <p:slideViewPr>
    <p:cSldViewPr snapToGrid="0">
      <p:cViewPr varScale="1">
        <p:scale>
          <a:sx n="69" d="100"/>
          <a:sy n="69" d="100"/>
        </p:scale>
        <p:origin x="906" y="66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8F716FC2-66EC-44B9-B861-B244CEAF473E}"/>
    <pc:docChg chg="undo custSel addSld delSld modSld modMainMaster modSection">
      <pc:chgData name="Paul Wilcox" userId="be6daff017ddb434" providerId="LiveId" clId="{8F716FC2-66EC-44B9-B861-B244CEAF473E}" dt="2017-10-06T04:08:44.793" v="90" actId="2696"/>
      <pc:docMkLst>
        <pc:docMk/>
      </pc:docMkLst>
      <pc:sldChg chg="modTransition">
        <pc:chgData name="Paul Wilcox" userId="be6daff017ddb434" providerId="LiveId" clId="{8F716FC2-66EC-44B9-B861-B244CEAF473E}" dt="2017-10-06T04:08:29.704" v="88" actId="2696"/>
        <pc:sldMkLst>
          <pc:docMk/>
          <pc:sldMk cId="2055269796" sldId="1577"/>
        </pc:sldMkLst>
      </pc:sldChg>
      <pc:sldChg chg="delSp modSp modAnim">
        <pc:chgData name="Paul Wilcox" userId="be6daff017ddb434" providerId="LiveId" clId="{8F716FC2-66EC-44B9-B861-B244CEAF473E}" dt="2017-10-06T03:42:42.398" v="83" actId="2696"/>
        <pc:sldMkLst>
          <pc:docMk/>
          <pc:sldMk cId="2878126892" sldId="1590"/>
        </pc:sldMkLst>
        <pc:spChg chg="del">
          <ac:chgData name="Paul Wilcox" userId="be6daff017ddb434" providerId="LiveId" clId="{8F716FC2-66EC-44B9-B861-B244CEAF473E}" dt="2017-10-06T03:08:40.119" v="55" actId="478"/>
          <ac:spMkLst>
            <pc:docMk/>
            <pc:sldMk cId="2878126892" sldId="1590"/>
            <ac:spMk id="7" creationId="{9915FB2C-189F-4553-8982-E830BDD6BCB5}"/>
          </ac:spMkLst>
        </pc:spChg>
        <pc:spChg chg="mod">
          <ac:chgData name="Paul Wilcox" userId="be6daff017ddb434" providerId="LiveId" clId="{8F716FC2-66EC-44B9-B861-B244CEAF473E}" dt="2017-10-06T03:08:46.913" v="56" actId="1076"/>
          <ac:spMkLst>
            <pc:docMk/>
            <pc:sldMk cId="2878126892" sldId="1590"/>
            <ac:spMk id="10" creationId="{66063788-9C5E-4105-8F7D-B627688994E7}"/>
          </ac:spMkLst>
        </pc:spChg>
        <pc:spChg chg="mod">
          <ac:chgData name="Paul Wilcox" userId="be6daff017ddb434" providerId="LiveId" clId="{8F716FC2-66EC-44B9-B861-B244CEAF473E}" dt="2017-10-06T03:08:46.913" v="56" actId="1076"/>
          <ac:spMkLst>
            <pc:docMk/>
            <pc:sldMk cId="2878126892" sldId="1590"/>
            <ac:spMk id="11" creationId="{F5D74D94-23AD-46CB-9548-C76CFB1AC58F}"/>
          </ac:spMkLst>
        </pc:spChg>
        <pc:spChg chg="mod">
          <ac:chgData name="Paul Wilcox" userId="be6daff017ddb434" providerId="LiveId" clId="{8F716FC2-66EC-44B9-B861-B244CEAF473E}" dt="2017-10-06T03:08:46.913" v="56" actId="1076"/>
          <ac:spMkLst>
            <pc:docMk/>
            <pc:sldMk cId="2878126892" sldId="1590"/>
            <ac:spMk id="12" creationId="{FB5794B4-1D1B-450C-97D7-C799D3B0043C}"/>
          </ac:spMkLst>
        </pc:spChg>
        <pc:spChg chg="mod">
          <ac:chgData name="Paul Wilcox" userId="be6daff017ddb434" providerId="LiveId" clId="{8F716FC2-66EC-44B9-B861-B244CEAF473E}" dt="2017-10-06T03:08:52.506" v="58" actId="14100"/>
          <ac:spMkLst>
            <pc:docMk/>
            <pc:sldMk cId="2878126892" sldId="1590"/>
            <ac:spMk id="13" creationId="{B2741E43-DC27-41C0-8F9C-5920B54F9BA4}"/>
          </ac:spMkLst>
        </pc:spChg>
        <pc:picChg chg="mod">
          <ac:chgData name="Paul Wilcox" userId="be6daff017ddb434" providerId="LiveId" clId="{8F716FC2-66EC-44B9-B861-B244CEAF473E}" dt="2017-10-06T03:08:49.402" v="57" actId="14100"/>
          <ac:picMkLst>
            <pc:docMk/>
            <pc:sldMk cId="2878126892" sldId="1590"/>
            <ac:picMk id="17" creationId="{839CA60B-41AE-4296-9CDE-216E4F8EFAB0}"/>
          </ac:picMkLst>
        </pc:picChg>
        <pc:picChg chg="mod">
          <ac:chgData name="Paul Wilcox" userId="be6daff017ddb434" providerId="LiveId" clId="{8F716FC2-66EC-44B9-B861-B244CEAF473E}" dt="2017-10-06T03:08:59.707" v="60" actId="14100"/>
          <ac:picMkLst>
            <pc:docMk/>
            <pc:sldMk cId="2878126892" sldId="1590"/>
            <ac:picMk id="18" creationId="{7AD673EB-3066-4B46-B21E-44BB1EF3565E}"/>
          </ac:picMkLst>
        </pc:picChg>
        <pc:picChg chg="mod">
          <ac:chgData name="Paul Wilcox" userId="be6daff017ddb434" providerId="LiveId" clId="{8F716FC2-66EC-44B9-B861-B244CEAF473E}" dt="2017-10-06T03:09:04.659" v="61" actId="14100"/>
          <ac:picMkLst>
            <pc:docMk/>
            <pc:sldMk cId="2878126892" sldId="1590"/>
            <ac:picMk id="19" creationId="{62D4F9E2-E244-42D4-B11F-C51D483E6EF5}"/>
          </ac:picMkLst>
        </pc:picChg>
      </pc:sldChg>
      <pc:sldChg chg="addSp delSp modSp addAnim delAnim modAnim">
        <pc:chgData name="Paul Wilcox" userId="be6daff017ddb434" providerId="LiveId" clId="{8F716FC2-66EC-44B9-B861-B244CEAF473E}" dt="2017-10-06T03:41:34.721" v="81" actId="2696"/>
        <pc:sldMkLst>
          <pc:docMk/>
          <pc:sldMk cId="3316960780" sldId="1591"/>
        </pc:sldMkLst>
        <pc:spChg chg="add del mod">
          <ac:chgData name="Paul Wilcox" userId="be6daff017ddb434" providerId="LiveId" clId="{8F716FC2-66EC-44B9-B861-B244CEAF473E}" dt="2017-10-06T03:04:22.465" v="24" actId="478"/>
          <ac:spMkLst>
            <pc:docMk/>
            <pc:sldMk cId="3316960780" sldId="1591"/>
            <ac:spMk id="2" creationId="{4151C2C3-D21A-4AF5-8F69-7CB6FD24BB3B}"/>
          </ac:spMkLst>
        </pc:spChg>
        <pc:spChg chg="mod">
          <ac:chgData name="Paul Wilcox" userId="be6daff017ddb434" providerId="LiveId" clId="{8F716FC2-66EC-44B9-B861-B244CEAF473E}" dt="2017-10-06T03:39:56.465" v="74" actId="2696"/>
          <ac:spMkLst>
            <pc:docMk/>
            <pc:sldMk cId="3316960780" sldId="1591"/>
            <ac:spMk id="3" creationId="{757E3A2E-27E2-4E31-A11A-DC0BB52BED07}"/>
          </ac:spMkLst>
        </pc:spChg>
        <pc:spChg chg="add del mod">
          <ac:chgData name="Paul Wilcox" userId="be6daff017ddb434" providerId="LiveId" clId="{8F716FC2-66EC-44B9-B861-B244CEAF473E}" dt="2017-10-06T03:04:31.374" v="26" actId="478"/>
          <ac:spMkLst>
            <pc:docMk/>
            <pc:sldMk cId="3316960780" sldId="1591"/>
            <ac:spMk id="4" creationId="{A488F3E2-898F-4DAA-8BA5-9463E6A04F1D}"/>
          </ac:spMkLst>
        </pc:spChg>
        <pc:spChg chg="add del mod">
          <ac:chgData name="Paul Wilcox" userId="be6daff017ddb434" providerId="LiveId" clId="{8F716FC2-66EC-44B9-B861-B244CEAF473E}" dt="2017-10-06T03:04:18.173" v="23" actId="478"/>
          <ac:spMkLst>
            <pc:docMk/>
            <pc:sldMk cId="3316960780" sldId="1591"/>
            <ac:spMk id="5" creationId="{6E0AE927-5362-4B5E-B827-6E7B7EEEA00D}"/>
          </ac:spMkLst>
        </pc:spChg>
        <pc:spChg chg="add del mod">
          <ac:chgData name="Paul Wilcox" userId="be6daff017ddb434" providerId="LiveId" clId="{8F716FC2-66EC-44B9-B861-B244CEAF473E}" dt="2017-10-06T03:04:40.583" v="29" actId="478"/>
          <ac:spMkLst>
            <pc:docMk/>
            <pc:sldMk cId="3316960780" sldId="1591"/>
            <ac:spMk id="6" creationId="{A96E343C-11D0-4297-B953-5C080609B722}"/>
          </ac:spMkLst>
        </pc:spChg>
        <pc:spChg chg="mod topLvl">
          <ac:chgData name="Paul Wilcox" userId="be6daff017ddb434" providerId="LiveId" clId="{8F716FC2-66EC-44B9-B861-B244CEAF473E}" dt="2017-10-06T03:41:20.556" v="79" actId="14100"/>
          <ac:spMkLst>
            <pc:docMk/>
            <pc:sldMk cId="3316960780" sldId="1591"/>
            <ac:spMk id="7" creationId="{0248F95B-7FAC-4102-9DB6-08177AB2C5DF}"/>
          </ac:spMkLst>
        </pc:spChg>
        <pc:spChg chg="mod topLvl">
          <ac:chgData name="Paul Wilcox" userId="be6daff017ddb434" providerId="LiveId" clId="{8F716FC2-66EC-44B9-B861-B244CEAF473E}" dt="2017-10-06T03:40:59.314" v="76" actId="2696"/>
          <ac:spMkLst>
            <pc:docMk/>
            <pc:sldMk cId="3316960780" sldId="1591"/>
            <ac:spMk id="15" creationId="{84587BED-3700-4F7E-A5BB-D41A8CE1419E}"/>
          </ac:spMkLst>
        </pc:spChg>
        <pc:spChg chg="mod topLvl">
          <ac:chgData name="Paul Wilcox" userId="be6daff017ddb434" providerId="LiveId" clId="{8F716FC2-66EC-44B9-B861-B244CEAF473E}" dt="2017-10-06T03:40:59.314" v="76" actId="2696"/>
          <ac:spMkLst>
            <pc:docMk/>
            <pc:sldMk cId="3316960780" sldId="1591"/>
            <ac:spMk id="16" creationId="{4D64FB3C-904D-4A20-9AD0-C1FAA3DDB14B}"/>
          </ac:spMkLst>
        </pc:spChg>
        <pc:spChg chg="del mod topLvl">
          <ac:chgData name="Paul Wilcox" userId="be6daff017ddb434" providerId="LiveId" clId="{8F716FC2-66EC-44B9-B861-B244CEAF473E}" dt="2017-10-06T03:41:04.553" v="78" actId="478"/>
          <ac:spMkLst>
            <pc:docMk/>
            <pc:sldMk cId="3316960780" sldId="1591"/>
            <ac:spMk id="18" creationId="{5ECD856F-01A1-4A01-B8F2-E66D385F1F0C}"/>
          </ac:spMkLst>
        </pc:spChg>
        <pc:grpChg chg="add del mod">
          <ac:chgData name="Paul Wilcox" userId="be6daff017ddb434" providerId="LiveId" clId="{8F716FC2-66EC-44B9-B861-B244CEAF473E}" dt="2017-10-06T03:40:59.314" v="76" actId="2696"/>
          <ac:grpSpMkLst>
            <pc:docMk/>
            <pc:sldMk cId="3316960780" sldId="1591"/>
            <ac:grpSpMk id="17" creationId="{728062B1-EE13-420B-BCB8-B49D890E8359}"/>
          </ac:grpSpMkLst>
        </pc:grpChg>
        <pc:grpChg chg="del">
          <ac:chgData name="Paul Wilcox" userId="be6daff017ddb434" providerId="LiveId" clId="{8F716FC2-66EC-44B9-B861-B244CEAF473E}" dt="2017-10-06T03:40:59.314" v="76" actId="2696"/>
          <ac:grpSpMkLst>
            <pc:docMk/>
            <pc:sldMk cId="3316960780" sldId="1591"/>
            <ac:grpSpMk id="19" creationId="{C869F3CC-822C-413C-98F4-C1AB5E1149E2}"/>
          </ac:grpSpMkLst>
        </pc:grpChg>
        <pc:picChg chg="mod topLvl">
          <ac:chgData name="Paul Wilcox" userId="be6daff017ddb434" providerId="LiveId" clId="{8F716FC2-66EC-44B9-B861-B244CEAF473E}" dt="2017-10-06T03:40:59.314" v="76" actId="2696"/>
          <ac:picMkLst>
            <pc:docMk/>
            <pc:sldMk cId="3316960780" sldId="1591"/>
            <ac:picMk id="11" creationId="{64099142-BA49-435B-951F-C2E8310A57ED}"/>
          </ac:picMkLst>
        </pc:picChg>
        <pc:picChg chg="mod topLvl">
          <ac:chgData name="Paul Wilcox" userId="be6daff017ddb434" providerId="LiveId" clId="{8F716FC2-66EC-44B9-B861-B244CEAF473E}" dt="2017-10-06T03:40:59.314" v="76" actId="2696"/>
          <ac:picMkLst>
            <pc:docMk/>
            <pc:sldMk cId="3316960780" sldId="1591"/>
            <ac:picMk id="12" creationId="{1A6F655E-1F01-4052-863B-59DD7853A589}"/>
          </ac:picMkLst>
        </pc:picChg>
        <pc:picChg chg="add mod">
          <ac:chgData name="Paul Wilcox" userId="be6daff017ddb434" providerId="LiveId" clId="{8F716FC2-66EC-44B9-B861-B244CEAF473E}" dt="2017-10-06T03:04:08.172" v="21" actId="2696"/>
          <ac:picMkLst>
            <pc:docMk/>
            <pc:sldMk cId="3316960780" sldId="1591"/>
            <ac:picMk id="20" creationId="{C63E362B-7980-412B-8034-FDB8AA34B631}"/>
          </ac:picMkLst>
        </pc:picChg>
      </pc:sldChg>
      <pc:sldChg chg="add del">
        <pc:chgData name="Paul Wilcox" userId="be6daff017ddb434" providerId="LiveId" clId="{8F716FC2-66EC-44B9-B861-B244CEAF473E}" dt="2017-10-06T03:02:13.401" v="6" actId="2696"/>
        <pc:sldMkLst>
          <pc:docMk/>
          <pc:sldMk cId="433967773" sldId="1597"/>
        </pc:sldMkLst>
      </pc:sldChg>
      <pc:sldChg chg="addSp delSp modSp modTransition modAnim">
        <pc:chgData name="Paul Wilcox" userId="be6daff017ddb434" providerId="LiveId" clId="{8F716FC2-66EC-44B9-B861-B244CEAF473E}" dt="2017-10-06T03:40:30.656" v="75" actId="2696"/>
        <pc:sldMkLst>
          <pc:docMk/>
          <pc:sldMk cId="1350468382" sldId="1598"/>
        </pc:sldMkLst>
        <pc:spChg chg="mod topLvl">
          <ac:chgData name="Paul Wilcox" userId="be6daff017ddb434" providerId="LiveId" clId="{8F716FC2-66EC-44B9-B861-B244CEAF473E}" dt="2017-10-06T03:38:51.314" v="66" actId="2696"/>
          <ac:spMkLst>
            <pc:docMk/>
            <pc:sldMk cId="1350468382" sldId="1598"/>
            <ac:spMk id="6" creationId="{24911FCC-9272-4798-A387-D79B9D44C273}"/>
          </ac:spMkLst>
        </pc:spChg>
        <pc:spChg chg="mod">
          <ac:chgData name="Paul Wilcox" userId="be6daff017ddb434" providerId="LiveId" clId="{8F716FC2-66EC-44B9-B861-B244CEAF473E}" dt="2017-10-06T03:39:47.054" v="71" actId="2696"/>
          <ac:spMkLst>
            <pc:docMk/>
            <pc:sldMk cId="1350468382" sldId="1598"/>
            <ac:spMk id="7" creationId="{E99C4E3B-1616-48E8-8693-6C4E1DE00396}"/>
          </ac:spMkLst>
        </pc:spChg>
        <pc:spChg chg="del mod topLvl">
          <ac:chgData name="Paul Wilcox" userId="be6daff017ddb434" providerId="LiveId" clId="{8F716FC2-66EC-44B9-B861-B244CEAF473E}" dt="2017-10-06T03:38:56.153" v="68" actId="478"/>
          <ac:spMkLst>
            <pc:docMk/>
            <pc:sldMk cId="1350468382" sldId="1598"/>
            <ac:spMk id="9" creationId="{6D32D8BE-310A-4D73-8494-618E2A2C355F}"/>
          </ac:spMkLst>
        </pc:spChg>
        <pc:grpChg chg="del">
          <ac:chgData name="Paul Wilcox" userId="be6daff017ddb434" providerId="LiveId" clId="{8F716FC2-66EC-44B9-B861-B244CEAF473E}" dt="2017-10-06T03:38:51.314" v="66" actId="2696"/>
          <ac:grpSpMkLst>
            <pc:docMk/>
            <pc:sldMk cId="1350468382" sldId="1598"/>
            <ac:grpSpMk id="10" creationId="{664EB524-3DAB-4C85-8634-551F085B3E23}"/>
          </ac:grpSpMkLst>
        </pc:grpChg>
        <pc:picChg chg="add mod modCrop">
          <ac:chgData name="Paul Wilcox" userId="be6daff017ddb434" providerId="LiveId" clId="{8F716FC2-66EC-44B9-B861-B244CEAF473E}" dt="2017-10-06T03:03:35.936" v="16" actId="732"/>
          <ac:picMkLst>
            <pc:docMk/>
            <pc:sldMk cId="1350468382" sldId="1598"/>
            <ac:picMk id="3" creationId="{244DBC80-19AA-4F1B-BCF0-8EB36D170D28}"/>
          </ac:picMkLst>
        </pc:picChg>
        <pc:picChg chg="del">
          <ac:chgData name="Paul Wilcox" userId="be6daff017ddb434" providerId="LiveId" clId="{8F716FC2-66EC-44B9-B861-B244CEAF473E}" dt="2017-10-06T03:03:04.510" v="8" actId="478"/>
          <ac:picMkLst>
            <pc:docMk/>
            <pc:sldMk cId="1350468382" sldId="1598"/>
            <ac:picMk id="8" creationId="{4FF4DCCB-2564-4604-AB70-2BA7BBA9323B}"/>
          </ac:picMkLst>
        </pc:picChg>
      </pc:sldChg>
      <pc:sldChg chg="del">
        <pc:chgData name="Paul Wilcox" userId="be6daff017ddb434" providerId="LiveId" clId="{8F716FC2-66EC-44B9-B861-B244CEAF473E}" dt="2017-10-06T03:09:30.409" v="63" actId="2696"/>
        <pc:sldMkLst>
          <pc:docMk/>
          <pc:sldMk cId="1045905729" sldId="1599"/>
        </pc:sldMkLst>
      </pc:sldChg>
      <pc:sldChg chg="addSp delSp modSp delAnim">
        <pc:chgData name="Paul Wilcox" userId="be6daff017ddb434" providerId="LiveId" clId="{8F716FC2-66EC-44B9-B861-B244CEAF473E}" dt="2017-10-06T03:08:10.273" v="54" actId="403"/>
        <pc:sldMkLst>
          <pc:docMk/>
          <pc:sldMk cId="1427521180" sldId="1600"/>
        </pc:sldMkLst>
        <pc:spChg chg="mod">
          <ac:chgData name="Paul Wilcox" userId="be6daff017ddb434" providerId="LiveId" clId="{8F716FC2-66EC-44B9-B861-B244CEAF473E}" dt="2017-10-06T03:06:34.279" v="35" actId="14100"/>
          <ac:spMkLst>
            <pc:docMk/>
            <pc:sldMk cId="1427521180" sldId="1600"/>
            <ac:spMk id="7" creationId="{D3D2F701-9F40-454A-8DE5-E9FD630D7481}"/>
          </ac:spMkLst>
        </pc:spChg>
        <pc:spChg chg="mod">
          <ac:chgData name="Paul Wilcox" userId="be6daff017ddb434" providerId="LiveId" clId="{8F716FC2-66EC-44B9-B861-B244CEAF473E}" dt="2017-10-06T03:08:04.734" v="52" actId="403"/>
          <ac:spMkLst>
            <pc:docMk/>
            <pc:sldMk cId="1427521180" sldId="1600"/>
            <ac:spMk id="8" creationId="{A7D92943-6EC1-45D3-8B62-2B37940E8F6E}"/>
          </ac:spMkLst>
        </pc:spChg>
        <pc:spChg chg="mod">
          <ac:chgData name="Paul Wilcox" userId="be6daff017ddb434" providerId="LiveId" clId="{8F716FC2-66EC-44B9-B861-B244CEAF473E}" dt="2017-10-06T03:08:07.776" v="53" actId="403"/>
          <ac:spMkLst>
            <pc:docMk/>
            <pc:sldMk cId="1427521180" sldId="1600"/>
            <ac:spMk id="9" creationId="{E35D727A-44B7-4FF2-A52E-4B01765E81CE}"/>
          </ac:spMkLst>
        </pc:spChg>
        <pc:spChg chg="mod">
          <ac:chgData name="Paul Wilcox" userId="be6daff017ddb434" providerId="LiveId" clId="{8F716FC2-66EC-44B9-B861-B244CEAF473E}" dt="2017-10-06T03:08:10.273" v="54" actId="403"/>
          <ac:spMkLst>
            <pc:docMk/>
            <pc:sldMk cId="1427521180" sldId="1600"/>
            <ac:spMk id="10" creationId="{34717505-D834-49E9-AF5B-BB384466A74E}"/>
          </ac:spMkLst>
        </pc:spChg>
        <pc:spChg chg="add del">
          <ac:chgData name="Paul Wilcox" userId="be6daff017ddb434" providerId="LiveId" clId="{8F716FC2-66EC-44B9-B861-B244CEAF473E}" dt="2017-10-06T03:07:47.885" v="49" actId="478"/>
          <ac:spMkLst>
            <pc:docMk/>
            <pc:sldMk cId="1427521180" sldId="1600"/>
            <ac:spMk id="11" creationId="{47965211-FCEC-4277-B282-091ECD8F4877}"/>
          </ac:spMkLst>
        </pc:spChg>
        <pc:spChg chg="add del">
          <ac:chgData name="Paul Wilcox" userId="be6daff017ddb434" providerId="LiveId" clId="{8F716FC2-66EC-44B9-B861-B244CEAF473E}" dt="2017-10-06T03:07:47.885" v="49" actId="478"/>
          <ac:spMkLst>
            <pc:docMk/>
            <pc:sldMk cId="1427521180" sldId="1600"/>
            <ac:spMk id="12" creationId="{3DCBEF9C-23D9-41E5-9BF6-C43A2600958E}"/>
          </ac:spMkLst>
        </pc:spChg>
        <pc:spChg chg="add del">
          <ac:chgData name="Paul Wilcox" userId="be6daff017ddb434" providerId="LiveId" clId="{8F716FC2-66EC-44B9-B861-B244CEAF473E}" dt="2017-10-06T03:07:47.885" v="49" actId="478"/>
          <ac:spMkLst>
            <pc:docMk/>
            <pc:sldMk cId="1427521180" sldId="1600"/>
            <ac:spMk id="13" creationId="{9F9FA019-1112-4BCE-BD69-C4C938CB4EC8}"/>
          </ac:spMkLst>
        </pc:spChg>
        <pc:spChg chg="del mod">
          <ac:chgData name="Paul Wilcox" userId="be6daff017ddb434" providerId="LiveId" clId="{8F716FC2-66EC-44B9-B861-B244CEAF473E}" dt="2017-10-06T03:06:47.027" v="37" actId="478"/>
          <ac:spMkLst>
            <pc:docMk/>
            <pc:sldMk cId="1427521180" sldId="1600"/>
            <ac:spMk id="16" creationId="{2297FFCC-FF28-4357-89F2-C847E70505AA}"/>
          </ac:spMkLst>
        </pc:spChg>
        <pc:spChg chg="del mod">
          <ac:chgData name="Paul Wilcox" userId="be6daff017ddb434" providerId="LiveId" clId="{8F716FC2-66EC-44B9-B861-B244CEAF473E}" dt="2017-10-06T03:06:47.027" v="37" actId="478"/>
          <ac:spMkLst>
            <pc:docMk/>
            <pc:sldMk cId="1427521180" sldId="1600"/>
            <ac:spMk id="17" creationId="{95448786-8662-46FF-9012-B00CD4FCEB17}"/>
          </ac:spMkLst>
        </pc:spChg>
        <pc:spChg chg="del mod">
          <ac:chgData name="Paul Wilcox" userId="be6daff017ddb434" providerId="LiveId" clId="{8F716FC2-66EC-44B9-B861-B244CEAF473E}" dt="2017-10-06T03:06:47.027" v="37" actId="478"/>
          <ac:spMkLst>
            <pc:docMk/>
            <pc:sldMk cId="1427521180" sldId="1600"/>
            <ac:spMk id="18" creationId="{94B890CD-9E5F-484A-B000-B220B4A96D71}"/>
          </ac:spMkLst>
        </pc:spChg>
      </pc:sldChg>
      <pc:sldChg chg="modSp add del">
        <pc:chgData name="Paul Wilcox" userId="be6daff017ddb434" providerId="LiveId" clId="{8F716FC2-66EC-44B9-B861-B244CEAF473E}" dt="2017-10-06T03:02:11.395" v="5" actId="2696"/>
        <pc:sldMkLst>
          <pc:docMk/>
          <pc:sldMk cId="3742582802" sldId="1602"/>
        </pc:sldMkLst>
        <pc:spChg chg="mod">
          <ac:chgData name="Paul Wilcox" userId="be6daff017ddb434" providerId="LiveId" clId="{8F716FC2-66EC-44B9-B861-B244CEAF473E}" dt="2017-10-06T03:02:11.395" v="5" actId="2696"/>
          <ac:spMkLst>
            <pc:docMk/>
            <pc:sldMk cId="3742582802" sldId="1602"/>
            <ac:spMk id="4" creationId="{892B0493-1FB0-43EB-BC78-E853B3770FCC}"/>
          </ac:spMkLst>
        </pc:spChg>
      </pc:sldChg>
      <pc:sldChg chg="add del">
        <pc:chgData name="Paul Wilcox" userId="be6daff017ddb434" providerId="LiveId" clId="{8F716FC2-66EC-44B9-B861-B244CEAF473E}" dt="2017-10-06T03:42:11.874" v="82" actId="2696"/>
        <pc:sldMkLst>
          <pc:docMk/>
          <pc:sldMk cId="481231387" sldId="1603"/>
        </pc:sldMkLst>
      </pc:sldChg>
      <pc:sldChg chg="add">
        <pc:chgData name="Paul Wilcox" userId="be6daff017ddb434" providerId="LiveId" clId="{8F716FC2-66EC-44B9-B861-B244CEAF473E}" dt="2017-10-06T03:09:27.625" v="62" actId="2696"/>
        <pc:sldMkLst>
          <pc:docMk/>
          <pc:sldMk cId="3651672785" sldId="1604"/>
        </pc:sldMkLst>
      </pc:sldChg>
      <pc:sldMasterChg chg="delSldLayout modSldLayout">
        <pc:chgData name="Paul Wilcox" userId="be6daff017ddb434" providerId="LiveId" clId="{8F716FC2-66EC-44B9-B861-B244CEAF473E}" dt="2017-10-06T04:08:44.793" v="90" actId="2696"/>
        <pc:sldMasterMkLst>
          <pc:docMk/>
          <pc:sldMasterMk cId="3979156445" sldId="2147484603"/>
        </pc:sldMasterMkLst>
        <pc:sldLayoutChg chg="del">
          <pc:chgData name="Paul Wilcox" userId="be6daff017ddb434" providerId="LiveId" clId="{8F716FC2-66EC-44B9-B861-B244CEAF473E}" dt="2017-10-06T04:08:44.793" v="90" actId="2696"/>
          <pc:sldLayoutMkLst>
            <pc:docMk/>
            <pc:sldMasterMk cId="3979156445" sldId="2147484603"/>
            <pc:sldLayoutMk cId="2965822132" sldId="2147484605"/>
          </pc:sldLayoutMkLst>
        </pc:sldLayoutChg>
        <pc:sldLayoutChg chg="del">
          <pc:chgData name="Paul Wilcox" userId="be6daff017ddb434" providerId="LiveId" clId="{8F716FC2-66EC-44B9-B861-B244CEAF473E}" dt="2017-10-06T04:08:40.601" v="89" actId="2696"/>
          <pc:sldLayoutMkLst>
            <pc:docMk/>
            <pc:sldMasterMk cId="3979156445" sldId="2147484603"/>
            <pc:sldLayoutMk cId="272543842" sldId="2147484606"/>
          </pc:sldLayoutMkLst>
        </pc:sldLayoutChg>
        <pc:sldLayoutChg chg="delSp">
          <pc:chgData name="Paul Wilcox" userId="be6daff017ddb434" providerId="LiveId" clId="{8F716FC2-66EC-44B9-B861-B244CEAF473E}" dt="2017-10-06T04:08:11.221" v="84" actId="478"/>
          <pc:sldLayoutMkLst>
            <pc:docMk/>
            <pc:sldMasterMk cId="3979156445" sldId="2147484603"/>
            <pc:sldLayoutMk cId="1367154925" sldId="2147484608"/>
          </pc:sldLayoutMkLst>
          <pc:picChg chg="del">
            <ac:chgData name="Paul Wilcox" userId="be6daff017ddb434" providerId="LiveId" clId="{8F716FC2-66EC-44B9-B861-B244CEAF473E}" dt="2017-10-06T04:08:11.221" v="84" actId="478"/>
            <ac:picMkLst>
              <pc:docMk/>
              <pc:sldMasterMk cId="3979156445" sldId="2147484603"/>
              <pc:sldLayoutMk cId="1367154925" sldId="2147484608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8F716FC2-66EC-44B9-B861-B244CEAF473E}" dt="2017-10-06T04:08:16.834" v="85" actId="2696"/>
          <pc:sldLayoutMkLst>
            <pc:docMk/>
            <pc:sldMasterMk cId="3979156445" sldId="2147484603"/>
            <pc:sldLayoutMk cId="3460391128" sldId="2147484620"/>
          </pc:sldLayoutMkLst>
        </pc:sldLayoutChg>
        <pc:sldLayoutChg chg="del">
          <pc:chgData name="Paul Wilcox" userId="be6daff017ddb434" providerId="LiveId" clId="{8F716FC2-66EC-44B9-B861-B244CEAF473E}" dt="2017-10-06T04:08:18.691" v="86" actId="2696"/>
          <pc:sldLayoutMkLst>
            <pc:docMk/>
            <pc:sldMasterMk cId="3979156445" sldId="2147484603"/>
            <pc:sldLayoutMk cId="2897285703" sldId="214748462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10/26/2018 9:12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10/26/2018 9:11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75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10/26/2018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best and most extensible option for adding your service into Teams, create a Microsoft Teams app. A Microsoft Teams app is a package of services that you host, that can be distributed through the Teams product or </a:t>
            </a:r>
            <a:r>
              <a:rPr lang="en-US" dirty="0" err="1"/>
              <a:t>sideloaded</a:t>
            </a:r>
            <a:r>
              <a:rPr lang="en-US" dirty="0"/>
              <a:t> by teams.</a:t>
            </a:r>
          </a:p>
          <a:p>
            <a:endParaRPr lang="en-US" dirty="0"/>
          </a:p>
          <a:p>
            <a:r>
              <a:rPr lang="en-US" dirty="0"/>
              <a:t>For quick one-off integration of your existing </a:t>
            </a:r>
            <a:r>
              <a:rPr lang="en-US" dirty="0" err="1"/>
              <a:t>webhook</a:t>
            </a:r>
            <a:r>
              <a:rPr lang="en-US" dirty="0"/>
              <a:t>, you can take advantage of our Custom Bot feature. This ad-hoc extensibility option allows you to simply set up </a:t>
            </a:r>
            <a:r>
              <a:rPr lang="en-US" dirty="0" err="1"/>
              <a:t>webhooks</a:t>
            </a:r>
            <a:r>
              <a:rPr lang="en-US" dirty="0"/>
              <a:t> / notifications in a specific team, with no additional coding required.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4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Apps in Microsoft Teams allow you to make your service available to users in the contexts - or "scopes" - that make the most sense.</a:t>
            </a:r>
          </a:p>
          <a:p>
            <a:endParaRPr lang="en-US" dirty="0"/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declare precisely which capabilities you support, in which scopes, via your app package's manifest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use most app capabilities (such as bots, tabs, </a:t>
            </a:r>
            <a:r>
              <a:rPr lang="en-US" dirty="0" err="1"/>
              <a:t>etc</a:t>
            </a:r>
            <a:r>
              <a:rPr lang="en-US" dirty="0"/>
              <a:t>) in most scopes.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offer these capabilities via a single Teams app package that users can acquire through our in-product app gallery, via the Office Store, or </a:t>
            </a:r>
            <a:r>
              <a:rPr lang="en-US" dirty="0" err="1"/>
              <a:t>sideloaded</a:t>
            </a:r>
            <a:r>
              <a:rPr lang="en-US" dirty="0"/>
              <a:t> directly by your team.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59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information comes</a:t>
            </a:r>
            <a:r>
              <a:rPr lang="en-US" baseline="0" dirty="0"/>
              <a:t> from the Microsoft Teams Design Guidelines: http://msteamsdesignguidelines.azurewebsites.net/#!/</a:t>
            </a:r>
          </a:p>
          <a:p>
            <a:endParaRPr lang="en-US" baseline="0" dirty="0"/>
          </a:p>
          <a:p>
            <a:r>
              <a:rPr lang="en-US" baseline="0" dirty="0"/>
              <a:t>All of these capabilities are possible in an app, not in a custom bot. </a:t>
            </a:r>
          </a:p>
          <a:p>
            <a:br>
              <a:rPr lang="en-US" baseline="0" dirty="0"/>
            </a:br>
            <a:r>
              <a:rPr lang="en-US" baseline="0" dirty="0"/>
              <a:t>Not all are required. Only publish those that make sense, or start with one and build out over time.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71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Generated project: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Review folders: </a:t>
            </a:r>
            <a:r>
              <a:rPr lang="en-US" dirty="0" err="1"/>
              <a:t>src</a:t>
            </a:r>
            <a:r>
              <a:rPr lang="en-US" dirty="0"/>
              <a:t>, manifest, package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Review gulp tasks: manifest, build, serve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Source files: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*.html files: “inject” comments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Used to inject TypeScript compiled output into page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Net result is HTML/JavaScript in same page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Every page needs “</a:t>
            </a:r>
            <a:r>
              <a:rPr lang="en-US" dirty="0" err="1"/>
              <a:t>microsoftTeams.initialize</a:t>
            </a:r>
            <a:r>
              <a:rPr lang="en-US" dirty="0"/>
              <a:t>()”, and is called in TypeScript object constructor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webpack.config.js defines “output / library” around line 61. This library name is a namespace, used to qualify TypeScript objects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3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36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10/26/2018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0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97962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99960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177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704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125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2891470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014350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7533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18099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6394192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74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591057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574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54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724588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4388730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894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678118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9949417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01592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  <p:sldLayoutId id="2147484617" r:id="rId12"/>
    <p:sldLayoutId id="2147484618" r:id="rId13"/>
    <p:sldLayoutId id="2147484619" r:id="rId14"/>
    <p:sldLayoutId id="2147484622" r:id="rId15"/>
    <p:sldLayoutId id="2147484623" r:id="rId16"/>
    <p:sldLayoutId id="2147484624" r:id="rId17"/>
    <p:sldLayoutId id="2147484625" r:id="rId18"/>
    <p:sldLayoutId id="2147484626" r:id="rId19"/>
    <p:sldLayoutId id="2147484627" r:id="rId20"/>
    <p:sldLayoutId id="2147484628" r:id="rId21"/>
    <p:sldLayoutId id="2147484629" r:id="rId22"/>
    <p:sldLayoutId id="2147484630" r:id="rId23"/>
    <p:sldLayoutId id="2147484631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366468"/>
            <a:ext cx="6374073" cy="1828800"/>
          </a:xfrm>
        </p:spPr>
        <p:txBody>
          <a:bodyPr/>
          <a:lstStyle/>
          <a:p>
            <a:r>
              <a:rPr lang="ko-KR" altLang="en-US" sz="4800" dirty="0"/>
              <a:t>마이크로소프트 팀즈 </a:t>
            </a:r>
            <a:br>
              <a:rPr lang="en-US" altLang="ko-KR" sz="4800" dirty="0"/>
            </a:br>
            <a:r>
              <a:rPr lang="ko-KR" altLang="en-US" sz="4800" dirty="0"/>
              <a:t>기초과정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ko-KR" altLang="en-US" dirty="0"/>
              <a:t>팀즈 어플리케이션 패키징과 테스팅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ko-KR" altLang="en-US" sz="2000" b="1" dirty="0">
                <a:solidFill>
                  <a:srgbClr val="D83B01"/>
                </a:solidFill>
              </a:rPr>
              <a:t>팀즈의 확장 방법</a:t>
            </a:r>
            <a:endParaRPr lang="en-US" sz="2000" b="1" dirty="0">
              <a:solidFill>
                <a:srgbClr val="D83B01"/>
              </a:solidFill>
            </a:endParaRPr>
          </a:p>
          <a:p>
            <a:pPr lvl="0">
              <a:spcBef>
                <a:spcPts val="1200"/>
              </a:spcBef>
            </a:pPr>
            <a:r>
              <a:rPr lang="ko-KR" altLang="en-US" sz="2000" b="1" dirty="0">
                <a:solidFill>
                  <a:srgbClr val="D83B01"/>
                </a:solidFill>
              </a:rPr>
              <a:t>팀즈 앱은 무엇인가</a:t>
            </a:r>
            <a:r>
              <a:rPr lang="en-US" altLang="ko-KR" sz="2000" b="1" dirty="0">
                <a:solidFill>
                  <a:srgbClr val="D83B01"/>
                </a:solidFill>
              </a:rPr>
              <a:t>?</a:t>
            </a:r>
            <a:endParaRPr lang="en-US" sz="2000" b="1" dirty="0">
              <a:solidFill>
                <a:srgbClr val="D83B01"/>
              </a:solidFill>
            </a:endParaRPr>
          </a:p>
          <a:p>
            <a:pPr lvl="0">
              <a:spcBef>
                <a:spcPts val="1200"/>
              </a:spcBef>
            </a:pPr>
            <a:r>
              <a:rPr lang="ko-KR" altLang="en-US" sz="2000" b="1" dirty="0">
                <a:solidFill>
                  <a:srgbClr val="D83B01"/>
                </a:solidFill>
              </a:rPr>
              <a:t>왜 팀즈 앱을 만들어야 하는가</a:t>
            </a:r>
            <a:r>
              <a:rPr lang="en-US" altLang="ko-KR" sz="2000" b="1" dirty="0">
                <a:solidFill>
                  <a:srgbClr val="D83B01"/>
                </a:solidFill>
              </a:rPr>
              <a:t>?</a:t>
            </a:r>
            <a:endParaRPr lang="en-US" sz="2000" b="1" dirty="0">
              <a:solidFill>
                <a:srgbClr val="D83B01"/>
              </a:solidFill>
            </a:endParaRPr>
          </a:p>
          <a:p>
            <a:pPr lvl="0">
              <a:spcBef>
                <a:spcPts val="1200"/>
              </a:spcBef>
            </a:pPr>
            <a:r>
              <a:rPr lang="ko-KR" altLang="en-US" sz="2000" b="1" dirty="0">
                <a:solidFill>
                  <a:srgbClr val="D83B01"/>
                </a:solidFill>
              </a:rPr>
              <a:t>팀즈 앱 만드는 법</a:t>
            </a:r>
            <a:endParaRPr lang="en-US" sz="2000" b="1" dirty="0">
              <a:solidFill>
                <a:srgbClr val="D83B01"/>
              </a:solidFill>
            </a:endParaRPr>
          </a:p>
          <a:p>
            <a:pPr lvl="0">
              <a:spcBef>
                <a:spcPts val="1200"/>
              </a:spcBef>
            </a:pPr>
            <a:r>
              <a:rPr lang="ko-KR" altLang="en-US" sz="2000" b="1" dirty="0">
                <a:solidFill>
                  <a:srgbClr val="D83B01"/>
                </a:solidFill>
              </a:rPr>
              <a:t>데모</a:t>
            </a:r>
            <a:endParaRPr lang="en-US" sz="2000" b="1" dirty="0">
              <a:solidFill>
                <a:srgbClr val="D83B0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690937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/>
              <a:t>팀즈 어플리케이션 패키징과 테스팅</a:t>
            </a:r>
            <a:endParaRPr lang="en-US" sz="2800" b="1" dirty="0"/>
          </a:p>
        </p:txBody>
      </p:sp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7E3A2E-27E2-4E31-A11A-DC0BB52B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ko-KR" altLang="en-US" b="1" dirty="0">
                <a:solidFill>
                  <a:schemeClr val="tx1"/>
                </a:solidFill>
              </a:rPr>
              <a:t>팀즈의 확장 방법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AutoShape 6" descr="https://www.nuget.org/Content/gallery/img/logo-footer.svg">
            <a:extLst>
              <a:ext uri="{FF2B5EF4-FFF2-40B4-BE49-F238E27FC236}">
                <a16:creationId xmlns:a16="http://schemas.microsoft.com/office/drawing/2014/main" id="{5EB78245-8D4C-4EFB-866B-07F904157E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92080" y="30741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Content Placeholder 18">
            <a:extLst>
              <a:ext uri="{FF2B5EF4-FFF2-40B4-BE49-F238E27FC236}">
                <a16:creationId xmlns:a16="http://schemas.microsoft.com/office/drawing/2014/main" id="{1A6F655E-1F01-4052-863B-59DD7853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41" y="2018661"/>
            <a:ext cx="4090350" cy="23966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48F95B-7FAC-4102-9DB6-08177AB2C5DF}"/>
              </a:ext>
            </a:extLst>
          </p:cNvPr>
          <p:cNvSpPr/>
          <p:nvPr/>
        </p:nvSpPr>
        <p:spPr>
          <a:xfrm>
            <a:off x="465138" y="5000865"/>
            <a:ext cx="4054907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b="1" dirty="0">
                <a:solidFill>
                  <a:schemeClr val="accent1"/>
                </a:solidFill>
                <a:latin typeface="+mj-lt"/>
              </a:rPr>
              <a:t>마이크로소프트 팀즈 앱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  <a:p>
            <a:pPr>
              <a:spcBef>
                <a:spcPts val="900"/>
              </a:spcBef>
            </a:pPr>
            <a:r>
              <a:rPr lang="ko-KR" altLang="en-US" sz="1400" dirty="0"/>
              <a:t>탭</a:t>
            </a:r>
            <a:endParaRPr lang="en-US" sz="1400" dirty="0"/>
          </a:p>
          <a:p>
            <a:pPr>
              <a:spcBef>
                <a:spcPts val="900"/>
              </a:spcBef>
            </a:pPr>
            <a:r>
              <a:rPr lang="ko-KR" altLang="en-US" sz="1400" dirty="0"/>
              <a:t>봇</a:t>
            </a:r>
            <a:endParaRPr lang="en-US" sz="1400" dirty="0"/>
          </a:p>
          <a:p>
            <a:pPr>
              <a:spcBef>
                <a:spcPts val="900"/>
              </a:spcBef>
            </a:pPr>
            <a:r>
              <a:rPr lang="ko-KR" altLang="en-US" sz="1400" dirty="0"/>
              <a:t>확장 작성기</a:t>
            </a:r>
            <a:endParaRPr lang="en-US" sz="1400" dirty="0"/>
          </a:p>
          <a:p>
            <a:pPr>
              <a:spcBef>
                <a:spcPts val="900"/>
              </a:spcBef>
            </a:pPr>
            <a:r>
              <a:rPr lang="ko-KR" altLang="en-US" sz="1400" dirty="0"/>
              <a:t>커넥터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4FB3C-904D-4A20-9AD0-C1FAA3DDB14B}"/>
              </a:ext>
            </a:extLst>
          </p:cNvPr>
          <p:cNvSpPr/>
          <p:nvPr/>
        </p:nvSpPr>
        <p:spPr bwMode="auto">
          <a:xfrm>
            <a:off x="3866147" y="5435255"/>
            <a:ext cx="401053" cy="58053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87BED-3700-4F7E-A5BB-D41A8CE1419E}"/>
              </a:ext>
            </a:extLst>
          </p:cNvPr>
          <p:cNvSpPr/>
          <p:nvPr/>
        </p:nvSpPr>
        <p:spPr>
          <a:xfrm>
            <a:off x="6432884" y="5000865"/>
            <a:ext cx="4299284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b="1" dirty="0">
                <a:solidFill>
                  <a:schemeClr val="accent1"/>
                </a:solidFill>
                <a:latin typeface="+mj-lt"/>
              </a:rPr>
              <a:t>커스텀 봇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  <a:p>
            <a:pPr>
              <a:spcBef>
                <a:spcPts val="900"/>
              </a:spcBef>
            </a:pPr>
            <a:r>
              <a:rPr lang="ko-KR" altLang="en-US" sz="1400" dirty="0"/>
              <a:t>메세지를 받아서 응답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99142-BA49-435B-951F-C2E8310A5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263" y="2018662"/>
            <a:ext cx="4971073" cy="23986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1696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E4AAE-9CBE-4345-9397-306A8B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팀즈 앱은 무엇인가</a:t>
            </a:r>
            <a:r>
              <a:rPr lang="en-US" altLang="ko-KR" b="1" dirty="0"/>
              <a:t>?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D2F701-9F40-454A-8DE5-E9FD630D7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0653135" cy="307777"/>
          </a:xfrm>
        </p:spPr>
        <p:txBody>
          <a:bodyPr/>
          <a:lstStyle/>
          <a:p>
            <a:r>
              <a:rPr lang="ko-KR" altLang="en-US" dirty="0"/>
              <a:t>사용자들이 팀즈의 각 영역에서 쉽게 사용할 수 있는 서비스들의 패키지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D92943-6EC1-45D3-8B62-2B37940E8F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7" y="3054450"/>
            <a:ext cx="3690937" cy="1945020"/>
          </a:xfrm>
        </p:spPr>
        <p:txBody>
          <a:bodyPr/>
          <a:lstStyle/>
          <a:p>
            <a:r>
              <a:rPr lang="ko-KR" altLang="en-US" sz="2000" dirty="0">
                <a:latin typeface="+mj-lt"/>
              </a:rPr>
              <a:t>서비스</a:t>
            </a:r>
            <a:endParaRPr lang="en-US" sz="2000" dirty="0">
              <a:latin typeface="+mj-lt"/>
            </a:endParaRPr>
          </a:p>
          <a:p>
            <a:pPr marL="0" lvl="1" indent="0">
              <a:spcBef>
                <a:spcPts val="900"/>
              </a:spcBef>
              <a:buNone/>
            </a:pPr>
            <a:r>
              <a:rPr lang="ko-KR" altLang="en-US" sz="1600" dirty="0"/>
              <a:t>탭</a:t>
            </a:r>
            <a:endParaRPr lang="en-US" altLang="ko-KR" sz="1600" dirty="0"/>
          </a:p>
          <a:p>
            <a:pPr marL="0" lvl="1" indent="0">
              <a:spcBef>
                <a:spcPts val="900"/>
              </a:spcBef>
              <a:buNone/>
            </a:pPr>
            <a:r>
              <a:rPr lang="ko-KR" altLang="en-US" sz="1600" dirty="0"/>
              <a:t>봇</a:t>
            </a:r>
            <a:endParaRPr lang="en-US" altLang="ko-KR" sz="1600" dirty="0"/>
          </a:p>
          <a:p>
            <a:pPr marL="0" lvl="1" indent="0">
              <a:spcBef>
                <a:spcPts val="900"/>
              </a:spcBef>
              <a:buNone/>
            </a:pPr>
            <a:r>
              <a:rPr lang="ko-KR" altLang="en-US" sz="1600" dirty="0"/>
              <a:t>확장 작성기</a:t>
            </a:r>
            <a:endParaRPr lang="en-US" altLang="ko-KR" sz="1600" dirty="0"/>
          </a:p>
          <a:p>
            <a:pPr marL="0" lvl="1" indent="0">
              <a:spcBef>
                <a:spcPts val="900"/>
              </a:spcBef>
              <a:buNone/>
            </a:pPr>
            <a:r>
              <a:rPr lang="ko-KR" altLang="en-US" sz="1600" dirty="0"/>
              <a:t>커넥터</a:t>
            </a:r>
            <a:endParaRPr lang="en-US" sz="1600" dirty="0"/>
          </a:p>
          <a:p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5D727A-44B7-4FF2-A52E-4B01765E8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8969" y="3064030"/>
            <a:ext cx="3669666" cy="923330"/>
          </a:xfrm>
        </p:spPr>
        <p:txBody>
          <a:bodyPr/>
          <a:lstStyle/>
          <a:p>
            <a:r>
              <a:rPr lang="ko-KR" altLang="en-US" sz="2000" dirty="0">
                <a:latin typeface="+mj-lt"/>
              </a:rPr>
              <a:t>영역</a:t>
            </a:r>
            <a:endParaRPr lang="en-US" sz="2000" dirty="0">
              <a:latin typeface="+mj-lt"/>
            </a:endParaRPr>
          </a:p>
          <a:p>
            <a:pPr marL="0" lvl="1" indent="0">
              <a:spcBef>
                <a:spcPts val="900"/>
              </a:spcBef>
              <a:buNone/>
            </a:pPr>
            <a:r>
              <a:rPr lang="ko-KR" altLang="en-US" sz="1600" dirty="0"/>
              <a:t>개인</a:t>
            </a:r>
            <a:r>
              <a:rPr lang="en-US" sz="1600" dirty="0"/>
              <a:t> (</a:t>
            </a:r>
            <a:r>
              <a:rPr lang="ko-KR" altLang="en-US" sz="1600" dirty="0"/>
              <a:t>앱 바</a:t>
            </a:r>
            <a:r>
              <a:rPr lang="en-US" sz="1600" dirty="0"/>
              <a:t>)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ko-KR" altLang="en-US" sz="1600" dirty="0"/>
              <a:t>팀</a:t>
            </a:r>
            <a:r>
              <a:rPr lang="en-US" sz="1600" dirty="0"/>
              <a:t> (</a:t>
            </a:r>
            <a:r>
              <a:rPr lang="ko-KR" altLang="en-US" sz="1600" dirty="0"/>
              <a:t>채널</a:t>
            </a:r>
            <a:r>
              <a:rPr lang="en-US" sz="1600" dirty="0"/>
              <a:t>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17505-D834-49E9-AF5B-BB384466A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453" y="3054450"/>
            <a:ext cx="3694748" cy="1269578"/>
          </a:xfrm>
        </p:spPr>
        <p:txBody>
          <a:bodyPr/>
          <a:lstStyle/>
          <a:p>
            <a:r>
              <a:rPr lang="ko-KR" altLang="en-US" sz="2000" dirty="0">
                <a:latin typeface="+mj-lt"/>
              </a:rPr>
              <a:t>패키지</a:t>
            </a:r>
            <a:r>
              <a:rPr lang="en-US" sz="2000" dirty="0">
                <a:latin typeface="+mj-lt"/>
              </a:rPr>
              <a:t> (</a:t>
            </a:r>
            <a:r>
              <a:rPr lang="ko-KR" altLang="en-US" sz="2000" dirty="0">
                <a:latin typeface="+mj-lt"/>
              </a:rPr>
              <a:t>배포</a:t>
            </a:r>
            <a:r>
              <a:rPr lang="en-US" sz="2000" dirty="0">
                <a:latin typeface="+mj-lt"/>
              </a:rPr>
              <a:t>)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ko-KR" altLang="en-US" sz="1600"/>
              <a:t>사이드로드</a:t>
            </a:r>
            <a:r>
              <a:rPr lang="en-US" sz="1600" dirty="0"/>
              <a:t> (</a:t>
            </a:r>
            <a:r>
              <a:rPr lang="ko-KR" altLang="en-US" sz="1600" dirty="0"/>
              <a:t>단일 팀</a:t>
            </a:r>
            <a:r>
              <a:rPr lang="en-US" sz="1600" dirty="0"/>
              <a:t>)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ko-KR" altLang="en-US" sz="1600" dirty="0"/>
              <a:t>오피스 스토어</a:t>
            </a:r>
            <a:endParaRPr lang="en-US" sz="1600" dirty="0"/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7521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steamsdesignguidelines.azurewebsites.net/images/getting_started/01_homepage_immersive-experience.png">
            <a:extLst>
              <a:ext uri="{FF2B5EF4-FFF2-40B4-BE49-F238E27FC236}">
                <a16:creationId xmlns:a16="http://schemas.microsoft.com/office/drawing/2014/main" id="{96A42752-158E-4E24-A4D9-E7BB8FB4B69A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baseline="0" dirty="0"/>
              <a:t>왜 팀즈 앱을 만들어야 하는가</a:t>
            </a:r>
            <a:r>
              <a:rPr lang="en-US" altLang="ko-KR" b="1" baseline="0" dirty="0"/>
              <a:t>?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A0BA61-F6A4-4337-88EA-BC7105878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3230880"/>
            <a:ext cx="1727200" cy="1367682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편리한 사용성</a:t>
            </a:r>
            <a:endParaRPr lang="en-US" sz="1800" b="0" dirty="0">
              <a:latin typeface="+mj-lt"/>
            </a:endParaRP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컨텐츠와 대화를 한곳에서 사용할 수 있습니다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26019" y="3230880"/>
            <a:ext cx="1727200" cy="2060179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탭과 대화</a:t>
            </a:r>
            <a:endParaRPr lang="en-US" sz="1800" dirty="0">
              <a:latin typeface="+mj-lt"/>
            </a:endParaRP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탭은 앱에 전용의 캔버스를 제공합니다</a:t>
            </a:r>
            <a:r>
              <a:rPr lang="en-US" altLang="ko-KR" b="0" dirty="0">
                <a:solidFill>
                  <a:schemeClr val="tx1"/>
                </a:solidFill>
              </a:rPr>
              <a:t>. </a:t>
            </a:r>
            <a:r>
              <a:rPr lang="ko-KR" altLang="en-US" b="0" dirty="0">
                <a:solidFill>
                  <a:schemeClr val="tx1"/>
                </a:solidFill>
              </a:rPr>
              <a:t>이를 이용하여 사용자들이 대화와 앱 사이를 자유로이 오갈 수 있습니다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6899" y="3230880"/>
            <a:ext cx="1727200" cy="1829347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카드</a:t>
            </a:r>
            <a:endParaRPr lang="en-US" sz="1800" dirty="0">
              <a:latin typeface="+mj-lt"/>
            </a:endParaRP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카드를 이용해 중요한 작업이나 정보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알림등을 효과적인 방식으로 표시할 수 있습니다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7779" y="3230880"/>
            <a:ext cx="1727200" cy="1713931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봇 프레임워크</a:t>
            </a:r>
            <a:br>
              <a:rPr lang="en-US" sz="1800" b="0" dirty="0">
                <a:latin typeface="+mj-lt"/>
              </a:rPr>
            </a:br>
            <a:endParaRPr lang="en-US" sz="1800" b="0" dirty="0">
              <a:latin typeface="+mj-lt"/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봇 프레임워크는 여러분의 서비스와 소통할 수 있는 자연어 </a:t>
            </a:r>
            <a:r>
              <a:rPr lang="en-US" altLang="ko-KR" b="0" dirty="0">
                <a:solidFill>
                  <a:schemeClr val="tx1"/>
                </a:solidFill>
              </a:rPr>
              <a:t>UX</a:t>
            </a:r>
            <a:r>
              <a:rPr lang="ko-KR" altLang="en-US" b="0" dirty="0">
                <a:solidFill>
                  <a:schemeClr val="tx1"/>
                </a:solidFill>
              </a:rPr>
              <a:t>를 제공합니다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F4657F-3B72-49B7-81EF-A7E6A99889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08659" y="3230880"/>
            <a:ext cx="1727200" cy="1598515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중요한 공지</a:t>
            </a:r>
            <a:endParaRPr lang="en-US" sz="1800" dirty="0">
              <a:latin typeface="+mj-lt"/>
            </a:endParaRP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액티비티 피드를 통해 사용자에게 공지사항을 보여줍니다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269538" y="3230880"/>
            <a:ext cx="1727200" cy="2060179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확장 작성기</a:t>
            </a:r>
            <a:endParaRPr lang="en-US" sz="1800" dirty="0">
              <a:latin typeface="+mj-lt"/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ko-KR" altLang="en-US" b="0" dirty="0">
                <a:solidFill>
                  <a:schemeClr val="tx1"/>
                </a:solidFill>
              </a:rPr>
              <a:t>확장 작성기는 여러분의 서비스가 제공하는 중요기능을 빠르고 쉽게 사용하도록 도와줍니다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msteamsdesignguidelines.azurewebsites.net/images/getting_started/04_homepage_bots.png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62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msteamsdesignguidelines.azurewebsites.net/images/getting_started/05_homepage_instant-notifications.png">
            <a:extLst>
              <a:ext uri="{FF2B5EF4-FFF2-40B4-BE49-F238E27FC236}">
                <a16:creationId xmlns:a16="http://schemas.microsoft.com/office/drawing/2014/main" id="{3BBBF6D5-0504-4326-81D4-352E9D5026E9}"/>
              </a:ext>
            </a:extLst>
          </p:cNvPr>
          <p:cNvPicPr>
            <a:picLocks noGrp="1" noChangeAspect="1" noChangeArrowheads="1"/>
          </p:cNvPicPr>
          <p:nvPr>
            <p:ph sz="quarter" idx="2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24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steamsdesignguidelines.azurewebsites.net/images/getting_started/06_homepage_compose-extensions.png">
            <a:extLst>
              <a:ext uri="{FF2B5EF4-FFF2-40B4-BE49-F238E27FC236}">
                <a16:creationId xmlns:a16="http://schemas.microsoft.com/office/drawing/2014/main" id="{3E9F3F09-197A-4B4A-992E-06D94EDFA103}"/>
              </a:ext>
            </a:extLst>
          </p:cNvPr>
          <p:cNvPicPr>
            <a:picLocks noGrp="1" noChangeAspect="1" noChangeArrowheads="1"/>
          </p:cNvPicPr>
          <p:nvPr>
            <p:ph sz="quarter" idx="3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24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043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CFDAB-0D91-4480-BFAA-B7BA62BB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899477"/>
            <a:ext cx="9177626" cy="3629025"/>
          </a:xfrm>
        </p:spPr>
        <p:txBody>
          <a:bodyPr/>
          <a:lstStyle/>
          <a:p>
            <a:r>
              <a:rPr lang="ko-KR" altLang="en-US" b="1" dirty="0"/>
              <a:t>데모</a:t>
            </a:r>
            <a:br>
              <a:rPr lang="en-US" sz="2800" dirty="0"/>
            </a:br>
            <a:r>
              <a:rPr lang="en-US" sz="2800" dirty="0"/>
              <a:t>Yeoman</a:t>
            </a:r>
            <a:r>
              <a:rPr lang="ko-KR" altLang="en-US" sz="2800" dirty="0"/>
              <a:t>을 이용하여 기본적인 팀즈 앱을 만들고 테스트 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82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741E43-DC27-41C0-8F9C-5920B54F9BA4}"/>
              </a:ext>
            </a:extLst>
          </p:cNvPr>
          <p:cNvSpPr/>
          <p:nvPr/>
        </p:nvSpPr>
        <p:spPr bwMode="auto">
          <a:xfrm>
            <a:off x="4384920" y="2642468"/>
            <a:ext cx="3687825" cy="1029344"/>
          </a:xfrm>
          <a:prstGeom prst="rect">
            <a:avLst/>
          </a:prstGeom>
          <a:solidFill>
            <a:srgbClr val="E4ED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Content Placeholder 28">
            <a:extLst>
              <a:ext uri="{FF2B5EF4-FFF2-40B4-BE49-F238E27FC236}">
                <a16:creationId xmlns:a16="http://schemas.microsoft.com/office/drawing/2014/main" id="{7AD673EB-3066-4B46-B21E-44BB1EF3565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59472" y="2642468"/>
            <a:ext cx="3690934" cy="1029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BA1488-D724-488D-8089-A0DE081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팀즈 앱을 만드는 방법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063788-9C5E-4105-8F7D-B62768899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110026"/>
            <a:ext cx="3690937" cy="1252522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컴포넌트 개발 언어</a:t>
            </a:r>
            <a:endParaRPr lang="en-US" sz="1800" dirty="0">
              <a:latin typeface="+mj-lt"/>
            </a:endParaRPr>
          </a:p>
          <a:p>
            <a:pPr lvl="1">
              <a:spcBef>
                <a:spcPts val="900"/>
              </a:spcBef>
            </a:pPr>
            <a:r>
              <a:rPr lang="en-US" dirty="0"/>
              <a:t>HTML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TypeScript / JavaScript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.NET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D74D94-23AD-46CB-9548-C76CFB1AC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110026"/>
            <a:ext cx="3717213" cy="906274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팀즈와 연동</a:t>
            </a:r>
            <a:endParaRPr lang="en-US" sz="1800" dirty="0">
              <a:latin typeface="+mj-lt"/>
            </a:endParaRPr>
          </a:p>
          <a:p>
            <a:pPr lvl="1">
              <a:spcBef>
                <a:spcPts val="900"/>
              </a:spcBef>
            </a:pPr>
            <a:r>
              <a:rPr lang="en-US" dirty="0"/>
              <a:t>Microsoft Teams JavaScript Library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Bot Builder SDK - Node.js &amp; C#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794B4-1D1B-450C-97D7-C799D3B00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110026"/>
            <a:ext cx="3690937" cy="1252522"/>
          </a:xfrm>
        </p:spPr>
        <p:txBody>
          <a:bodyPr/>
          <a:lstStyle/>
          <a:p>
            <a:r>
              <a:rPr lang="ko-KR" altLang="en-US" sz="1800" dirty="0">
                <a:latin typeface="+mj-lt"/>
              </a:rPr>
              <a:t>패키지와 배포</a:t>
            </a:r>
            <a:endParaRPr lang="en-US" sz="1800" dirty="0">
              <a:latin typeface="+mj-lt"/>
            </a:endParaRPr>
          </a:p>
          <a:p>
            <a:pPr lvl="1">
              <a:spcBef>
                <a:spcPts val="900"/>
              </a:spcBef>
            </a:pPr>
            <a:r>
              <a:rPr lang="en-US" dirty="0"/>
              <a:t>Host web pages and services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Create and package manifest</a:t>
            </a:r>
          </a:p>
          <a:p>
            <a:pPr lvl="1">
              <a:spcBef>
                <a:spcPts val="900"/>
              </a:spcBef>
            </a:pPr>
            <a:r>
              <a:rPr lang="en-US" dirty="0" err="1"/>
              <a:t>Sideload</a:t>
            </a:r>
            <a:r>
              <a:rPr lang="en-US" dirty="0"/>
              <a:t>/publish package</a:t>
            </a:r>
          </a:p>
        </p:txBody>
      </p:sp>
      <p:pic>
        <p:nvPicPr>
          <p:cNvPr id="19" name="Content Placeholder 20">
            <a:extLst>
              <a:ext uri="{FF2B5EF4-FFF2-40B4-BE49-F238E27FC236}">
                <a16:creationId xmlns:a16="http://schemas.microsoft.com/office/drawing/2014/main" id="{62D4F9E2-E244-42D4-B11F-C51D483E6EF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4714960" y="2647243"/>
            <a:ext cx="2984704" cy="1019167"/>
          </a:xfrm>
          <a:prstGeom prst="rect">
            <a:avLst/>
          </a:prstGeom>
        </p:spPr>
      </p:pic>
      <p:sp>
        <p:nvSpPr>
          <p:cNvPr id="23" name="AutoShape 10" descr="https://docs.microsoft.com/en-us/media/logos/logo_js.svg">
            <a:extLst>
              <a:ext uri="{FF2B5EF4-FFF2-40B4-BE49-F238E27FC236}">
                <a16:creationId xmlns:a16="http://schemas.microsoft.com/office/drawing/2014/main" id="{CF4073BE-7CE7-4C27-869E-7720502B2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Content Placeholder 25">
            <a:extLst>
              <a:ext uri="{FF2B5EF4-FFF2-40B4-BE49-F238E27FC236}">
                <a16:creationId xmlns:a16="http://schemas.microsoft.com/office/drawing/2014/main" id="{839CA60B-41AE-4296-9CDE-216E4F8EF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387" y="2642467"/>
            <a:ext cx="3690937" cy="102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68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Teams application packaging and testing</Template>
  <TotalTime>1144</TotalTime>
  <Words>717</Words>
  <Application>Microsoft Office PowerPoint</Application>
  <PresentationFormat>Custom</PresentationFormat>
  <Paragraphs>106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Segoe UI</vt:lpstr>
      <vt:lpstr>Segoe UI Light</vt:lpstr>
      <vt:lpstr>Segoe UI Semibold</vt:lpstr>
      <vt:lpstr>Wingdings</vt:lpstr>
      <vt:lpstr>2_Office 365 PPT Template - 2017</vt:lpstr>
      <vt:lpstr>마이크로소프트 팀즈  기초과정</vt:lpstr>
      <vt:lpstr>PowerPoint Presentation</vt:lpstr>
      <vt:lpstr>팀즈의 확장 방법</vt:lpstr>
      <vt:lpstr>팀즈 앱은 무엇인가?</vt:lpstr>
      <vt:lpstr>왜 팀즈 앱을 만들어야 하는가?</vt:lpstr>
      <vt:lpstr>데모 Yeoman을 이용하여 기본적인 팀즈 앱을 만들고 테스트 하기</vt:lpstr>
      <vt:lpstr>팀즈 앱을 만드는 방법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Lance Choi</cp:lastModifiedBy>
  <cp:revision>45</cp:revision>
  <dcterms:created xsi:type="dcterms:W3CDTF">2017-08-30T21:14:17Z</dcterms:created>
  <dcterms:modified xsi:type="dcterms:W3CDTF">2018-10-26T00:32:20Z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2017-10-06T07:26:31.3884153-07:00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